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659"/>
  </p:normalViewPr>
  <p:slideViewPr>
    <p:cSldViewPr snapToGrid="0">
      <p:cViewPr varScale="1">
        <p:scale>
          <a:sx n="110" d="100"/>
          <a:sy n="110" d="100"/>
        </p:scale>
        <p:origin x="5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ED95A8-17AE-4481-359F-0D812F03D3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BDBA9A1-4FC3-5B68-7259-750BF5664E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042500F-3258-27F7-CBCE-A01B09D18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E441-F448-B143-86B7-C5E2A3064900}" type="datetimeFigureOut">
              <a:rPr kumimoji="1" lang="ja-JP" altLang="en-US" smtClean="0"/>
              <a:t>2026/1/25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94AB626-665D-ECC0-92DC-CFE804D6B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75028B7-149C-8BF3-E116-0C20835DA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6429B-3279-2C4A-81BC-E11B1E04D81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5955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752EC0E-A0C4-1530-A1FF-A3D36460D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E9095F0-4FA3-DA12-8678-B3F817C78C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9C254A0-C66D-AC85-EA68-BB1714E0B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E441-F448-B143-86B7-C5E2A3064900}" type="datetimeFigureOut">
              <a:rPr kumimoji="1" lang="ja-JP" altLang="en-US" smtClean="0"/>
              <a:t>2026/1/25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760AF4B-7A98-AB3E-D8D6-FF6B99F11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F5A1C83-33B6-BAB1-4183-B2F1D09C3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6429B-3279-2C4A-81BC-E11B1E04D81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4749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535D701-DEE5-59CA-8D51-3461E913C8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24E6A73-D459-D451-3489-14C1857807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053F2F5-28EF-62C7-1E4E-93049AB98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E441-F448-B143-86B7-C5E2A3064900}" type="datetimeFigureOut">
              <a:rPr kumimoji="1" lang="ja-JP" altLang="en-US" smtClean="0"/>
              <a:t>2026/1/25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F92F0D-849B-A7EF-222D-4C71C604C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760A697-98AF-C12C-065F-21834849C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6429B-3279-2C4A-81BC-E11B1E04D81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9109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3C0F455-C0FC-10B5-4977-C4E1B17DF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DFAF0D8-8BBB-9F35-D682-481A70E72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798EEB9-C7A5-C065-73E8-C949F5F52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E441-F448-B143-86B7-C5E2A3064900}" type="datetimeFigureOut">
              <a:rPr kumimoji="1" lang="ja-JP" altLang="en-US" smtClean="0"/>
              <a:t>2026/1/25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2D193D1-35D0-9B2B-A0CF-E90719D02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F8A6EE7-C7BA-AE2A-E15B-3895B9588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6429B-3279-2C4A-81BC-E11B1E04D81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8130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23C9501-9614-FE19-2B0A-9EF7D9521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CC88561-D225-D6EE-6CA8-007C94EB78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69EFCF8-878A-2EDC-EE6C-05795A2B0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E441-F448-B143-86B7-C5E2A3064900}" type="datetimeFigureOut">
              <a:rPr kumimoji="1" lang="ja-JP" altLang="en-US" smtClean="0"/>
              <a:t>2026/1/25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2B86AC0-1499-E565-36A2-95840C3C7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AADFD51-1E6E-F23D-B796-FBCD7A377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6429B-3279-2C4A-81BC-E11B1E04D81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2037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DCDDC2-CB8F-8A79-DCCB-0C4B64871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14B8E5A-11FB-51D8-3B8D-0FB04A8E1F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35BA45E-612C-65F1-D386-E506C022F6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2624AFC-8848-D1FE-7BB7-FE233FCDC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E441-F448-B143-86B7-C5E2A3064900}" type="datetimeFigureOut">
              <a:rPr kumimoji="1" lang="ja-JP" altLang="en-US" smtClean="0"/>
              <a:t>2026/1/25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60588BE-95F1-39DA-7DEF-F8F3CA515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B24C5D6-864E-8CB6-5972-0A9C64451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6429B-3279-2C4A-81BC-E11B1E04D81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652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86C5A5-D7F9-CB33-5415-8E3F14195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82047F6-2808-E864-B496-E05001F5B6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C4049D0-648E-DE08-02D3-451E001D39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7EC22ECA-AB17-A445-46E8-4B27FF2795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5DA9BF0D-B548-F1FF-CA19-01BDFD0711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A194D476-8E5E-5BE8-8D13-569DDA4EA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E441-F448-B143-86B7-C5E2A3064900}" type="datetimeFigureOut">
              <a:rPr kumimoji="1" lang="ja-JP" altLang="en-US" smtClean="0"/>
              <a:t>2026/1/25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5B98D80-0239-41EB-57D5-9F04FDE75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503BFA5-2D1A-CD89-AEBE-8A906988D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6429B-3279-2C4A-81BC-E11B1E04D81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6968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35A9CF1-673D-FCAB-65E0-E1B556ACF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8D84951D-B5D1-A0C7-759D-F5C2BB8F9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E441-F448-B143-86B7-C5E2A3064900}" type="datetimeFigureOut">
              <a:rPr kumimoji="1" lang="ja-JP" altLang="en-US" smtClean="0"/>
              <a:t>2026/1/25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BB4716A-1093-0EAB-0F82-1E263A468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A8BEAC6-B6F5-A654-5B4B-862BC98C0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6429B-3279-2C4A-81BC-E11B1E04D81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6596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7AD5E879-BDF8-42AD-D266-5AC84E245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E441-F448-B143-86B7-C5E2A3064900}" type="datetimeFigureOut">
              <a:rPr kumimoji="1" lang="ja-JP" altLang="en-US" smtClean="0"/>
              <a:t>2026/1/25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33A6B85-E828-2E8A-12AE-F7A4B206E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744D2FB-5DD4-3A7D-50BB-8CE1910D9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6429B-3279-2C4A-81BC-E11B1E04D81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9701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D4302E6-0B1C-EC39-DE2D-3322D7723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639F529-9B95-4BD8-88FF-D10EF1346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2CD18AC-4E8D-5786-4355-2D79197085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DE25529-660F-54F0-0CDE-3E1B6EC2A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E441-F448-B143-86B7-C5E2A3064900}" type="datetimeFigureOut">
              <a:rPr kumimoji="1" lang="ja-JP" altLang="en-US" smtClean="0"/>
              <a:t>2026/1/25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F218306-EB42-D731-BA52-2FA2931B4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F5C91AB-5AFD-1A80-0F9B-2EE8268D4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6429B-3279-2C4A-81BC-E11B1E04D81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51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D7CF461-60CB-84DA-9F2F-350443A3D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D42C07D-451E-DF9B-C9DF-6664D28FA3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D72477F-5F43-A312-383D-2C74C69D9F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DEDA559-F712-67E3-42D6-2851A2E0D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E441-F448-B143-86B7-C5E2A3064900}" type="datetimeFigureOut">
              <a:rPr kumimoji="1" lang="ja-JP" altLang="en-US" smtClean="0"/>
              <a:t>2026/1/25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2B3332A-E9A7-DBC1-3776-56C9E0852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8CB23C7-E136-5726-A9AC-B2DD61418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6429B-3279-2C4A-81BC-E11B1E04D81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1168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7FD2D128-CC77-3B1F-720E-B388B1073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2E8355C-50FD-2C07-7A2B-DAD2D874FC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C82354D-B8A1-4C7B-CE27-8AE575B03C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E5E441-F448-B143-86B7-C5E2A3064900}" type="datetimeFigureOut">
              <a:rPr kumimoji="1" lang="ja-JP" altLang="en-US" smtClean="0"/>
              <a:t>2026/1/25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9E96367-8663-37B0-F0A1-7FF0428F31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36B58E1-CCF5-5145-F627-BE4CA5C90B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A6429B-3279-2C4A-81BC-E11B1E04D81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8218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おもちゃ, マグカップ が含まれている画像&#10;&#10;自動的に生成された説明">
            <a:extLst>
              <a:ext uri="{FF2B5EF4-FFF2-40B4-BE49-F238E27FC236}">
                <a16:creationId xmlns:a16="http://schemas.microsoft.com/office/drawing/2014/main" id="{C506DE5C-B7F0-A52C-6BA9-EA1F2E54A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392" y="667658"/>
            <a:ext cx="3296865" cy="2211820"/>
          </a:xfrm>
          <a:prstGeom prst="rect">
            <a:avLst/>
          </a:prstGeom>
        </p:spPr>
      </p:pic>
      <p:pic>
        <p:nvPicPr>
          <p:cNvPr id="7" name="図 6" descr="輸送, パワーショベル, ストリート が含まれている画像&#10;&#10;自動的に生成された説明">
            <a:extLst>
              <a:ext uri="{FF2B5EF4-FFF2-40B4-BE49-F238E27FC236}">
                <a16:creationId xmlns:a16="http://schemas.microsoft.com/office/drawing/2014/main" id="{494C54CD-5BAA-485D-4A11-89503F70F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5771" y="667658"/>
            <a:ext cx="3296864" cy="2211820"/>
          </a:xfrm>
          <a:prstGeom prst="rect">
            <a:avLst/>
          </a:prstGeom>
        </p:spPr>
      </p:pic>
      <p:pic>
        <p:nvPicPr>
          <p:cNvPr id="9" name="図 8" descr="建物, 座る, テーブル, 装飾 が含まれている画像&#10;&#10;自動的に生成された説明">
            <a:extLst>
              <a:ext uri="{FF2B5EF4-FFF2-40B4-BE49-F238E27FC236}">
                <a16:creationId xmlns:a16="http://schemas.microsoft.com/office/drawing/2014/main" id="{E9524FFA-5E90-9DE0-B6A7-D2D1AA2162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5771" y="3978522"/>
            <a:ext cx="3296864" cy="2211820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80F5D05-D7F2-B7CB-A344-D432134C264A}"/>
              </a:ext>
            </a:extLst>
          </p:cNvPr>
          <p:cNvSpPr txBox="1"/>
          <p:nvPr/>
        </p:nvSpPr>
        <p:spPr>
          <a:xfrm>
            <a:off x="499681" y="3053328"/>
            <a:ext cx="33382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>
                <a:latin typeface="Noto Sans CJK JP DemiLight" panose="020B0400000000000000" pitchFamily="34" charset="-128"/>
                <a:ea typeface="Noto Sans CJK JP DemiLight" panose="020B0400000000000000" pitchFamily="34" charset="-128"/>
              </a:rPr>
              <a:t>解体についてわからず困る方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B039C21-A8E1-DC25-3537-BCCF2716F0B4}"/>
              </a:ext>
            </a:extLst>
          </p:cNvPr>
          <p:cNvSpPr txBox="1"/>
          <p:nvPr/>
        </p:nvSpPr>
        <p:spPr>
          <a:xfrm>
            <a:off x="7875060" y="3053328"/>
            <a:ext cx="33382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>
                <a:latin typeface="Noto Sans CJK JP DemiLight" panose="020B0400000000000000" pitchFamily="34" charset="-128"/>
                <a:ea typeface="Noto Sans CJK JP DemiLight" panose="020B0400000000000000" pitchFamily="34" charset="-128"/>
              </a:rPr>
              <a:t>優良な解体業者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48763D5-B4D4-7EAA-AA89-E06F79626E8E}"/>
              </a:ext>
            </a:extLst>
          </p:cNvPr>
          <p:cNvSpPr txBox="1"/>
          <p:nvPr/>
        </p:nvSpPr>
        <p:spPr>
          <a:xfrm>
            <a:off x="7875060" y="6296169"/>
            <a:ext cx="33382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1600">
                <a:latin typeface="Noto Sans CJK JP DemiLight" panose="020B0400000000000000" pitchFamily="34" charset="-128"/>
                <a:ea typeface="Noto Sans CJK JP DemiLight" panose="020B0400000000000000" pitchFamily="34" charset="-128"/>
              </a:rPr>
              <a:t>お勧めできない解体業者</a:t>
            </a:r>
            <a:endParaRPr kumimoji="1" lang="ja-JP" altLang="en-US" sz="1600">
              <a:latin typeface="Noto Sans CJK JP DemiLight" panose="020B0400000000000000" pitchFamily="34" charset="-128"/>
              <a:ea typeface="Noto Sans CJK JP DemiLight" panose="020B0400000000000000" pitchFamily="34" charset="-128"/>
            </a:endParaRPr>
          </a:p>
        </p:txBody>
      </p:sp>
      <p:pic>
        <p:nvPicPr>
          <p:cNvPr id="14" name="図 13" descr="ロゴ が含まれている画像&#10;&#10;自動的に生成された説明">
            <a:extLst>
              <a:ext uri="{FF2B5EF4-FFF2-40B4-BE49-F238E27FC236}">
                <a16:creationId xmlns:a16="http://schemas.microsoft.com/office/drawing/2014/main" id="{201E6700-89CA-CDFF-9B24-B882363DF6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6562" y="4062571"/>
            <a:ext cx="2504056" cy="1679936"/>
          </a:xfrm>
          <a:prstGeom prst="rect">
            <a:avLst/>
          </a:prstGeom>
        </p:spPr>
      </p:pic>
      <p:sp>
        <p:nvSpPr>
          <p:cNvPr id="15" name="右矢印 14">
            <a:extLst>
              <a:ext uri="{FF2B5EF4-FFF2-40B4-BE49-F238E27FC236}">
                <a16:creationId xmlns:a16="http://schemas.microsoft.com/office/drawing/2014/main" id="{11225062-32EE-10BE-88C5-A05DE98B3606}"/>
              </a:ext>
            </a:extLst>
          </p:cNvPr>
          <p:cNvSpPr/>
          <p:nvPr/>
        </p:nvSpPr>
        <p:spPr>
          <a:xfrm rot="1800000">
            <a:off x="3352457" y="3893294"/>
            <a:ext cx="2504056" cy="33855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右矢印 15">
            <a:extLst>
              <a:ext uri="{FF2B5EF4-FFF2-40B4-BE49-F238E27FC236}">
                <a16:creationId xmlns:a16="http://schemas.microsoft.com/office/drawing/2014/main" id="{1A08DDFB-55D6-18E3-ECB4-57B8D988D36C}"/>
              </a:ext>
            </a:extLst>
          </p:cNvPr>
          <p:cNvSpPr/>
          <p:nvPr/>
        </p:nvSpPr>
        <p:spPr>
          <a:xfrm>
            <a:off x="3633524" y="1775616"/>
            <a:ext cx="4241536" cy="370390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角丸四角形吹き出し 16">
            <a:extLst>
              <a:ext uri="{FF2B5EF4-FFF2-40B4-BE49-F238E27FC236}">
                <a16:creationId xmlns:a16="http://schemas.microsoft.com/office/drawing/2014/main" id="{BD8E8FF4-933B-2589-1411-A1458830D9DE}"/>
              </a:ext>
            </a:extLst>
          </p:cNvPr>
          <p:cNvSpPr/>
          <p:nvPr/>
        </p:nvSpPr>
        <p:spPr>
          <a:xfrm>
            <a:off x="1490590" y="4796043"/>
            <a:ext cx="3889936" cy="793527"/>
          </a:xfrm>
          <a:prstGeom prst="wedgeRoundRectCallout">
            <a:avLst>
              <a:gd name="adj1" fmla="val 57808"/>
              <a:gd name="adj2" fmla="val -16667"/>
              <a:gd name="adj3" fmla="val 16667"/>
            </a:avLst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Noto Sans CJK JP DemiLight" panose="020B0400000000000000" pitchFamily="34" charset="-128"/>
                <a:ea typeface="Noto Sans CJK JP DemiLight" panose="020B0400000000000000" pitchFamily="34" charset="-128"/>
              </a:rPr>
              <a:t>納得して進めるための</a:t>
            </a:r>
            <a:endParaRPr kumimoji="1" lang="en-US" altLang="ja-JP" sz="1600" dirty="0">
              <a:solidFill>
                <a:schemeClr val="tx1">
                  <a:lumMod val="85000"/>
                  <a:lumOff val="15000"/>
                </a:schemeClr>
              </a:solidFill>
              <a:latin typeface="Noto Sans CJK JP DemiLight" panose="020B0400000000000000" pitchFamily="34" charset="-128"/>
              <a:ea typeface="Noto Sans CJK JP DemiLight" panose="020B0400000000000000" pitchFamily="34" charset="-128"/>
            </a:endParaRPr>
          </a:p>
          <a:p>
            <a:pPr algn="ctr"/>
            <a:r>
              <a:rPr lang="ja-JP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Noto Sans CJK JP DemiLight" panose="020B0400000000000000" pitchFamily="34" charset="-128"/>
                <a:ea typeface="Noto Sans CJK JP DemiLight" panose="020B0400000000000000" pitchFamily="34" charset="-128"/>
              </a:rPr>
              <a:t>「正しい」情報の提供</a:t>
            </a:r>
            <a:endParaRPr kumimoji="1" lang="ja-JP" altLang="en-US" sz="1600">
              <a:solidFill>
                <a:schemeClr val="tx1">
                  <a:lumMod val="85000"/>
                  <a:lumOff val="15000"/>
                </a:schemeClr>
              </a:solidFill>
              <a:latin typeface="Noto Sans CJK JP DemiLight" panose="020B0400000000000000" pitchFamily="34" charset="-128"/>
              <a:ea typeface="Noto Sans CJK JP DemiLight" panose="020B0400000000000000" pitchFamily="34" charset="-128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E00CFF41-ED48-D160-D25D-A212034B90A3}"/>
              </a:ext>
            </a:extLst>
          </p:cNvPr>
          <p:cNvSpPr txBox="1"/>
          <p:nvPr/>
        </p:nvSpPr>
        <p:spPr>
          <a:xfrm>
            <a:off x="4085149" y="1188793"/>
            <a:ext cx="33382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>
                <a:latin typeface="Noto Sans CJK JP DemiLight" panose="020B0400000000000000" pitchFamily="34" charset="-128"/>
                <a:ea typeface="Noto Sans CJK JP DemiLight" panose="020B0400000000000000" pitchFamily="34" charset="-128"/>
              </a:rPr>
              <a:t>❌</a:t>
            </a:r>
            <a:r>
              <a:rPr kumimoji="1" lang="en-US" altLang="ja-JP" sz="1600" dirty="0">
                <a:latin typeface="Noto Sans CJK JP DemiLight" panose="020B0400000000000000" pitchFamily="34" charset="-128"/>
                <a:ea typeface="Noto Sans CJK JP DemiLight" panose="020B0400000000000000" pitchFamily="34" charset="-128"/>
              </a:rPr>
              <a:t> </a:t>
            </a:r>
            <a:r>
              <a:rPr kumimoji="1" lang="ja-JP" altLang="en-US" sz="1600">
                <a:latin typeface="Noto Sans CJK JP DemiLight" panose="020B0400000000000000" pitchFamily="34" charset="-128"/>
                <a:ea typeface="Noto Sans CJK JP DemiLight" panose="020B0400000000000000" pitchFamily="34" charset="-128"/>
              </a:rPr>
              <a:t>売り込み</a:t>
            </a:r>
            <a:endParaRPr kumimoji="1" lang="en-US" altLang="ja-JP" sz="1600" dirty="0">
              <a:latin typeface="Noto Sans CJK JP DemiLight" panose="020B0400000000000000" pitchFamily="34" charset="-128"/>
              <a:ea typeface="Noto Sans CJK JP DemiLight" panose="020B0400000000000000" pitchFamily="34" charset="-128"/>
            </a:endParaRPr>
          </a:p>
          <a:p>
            <a:pPr algn="ctr"/>
            <a:r>
              <a:rPr kumimoji="1" lang="ja-JP" altLang="en-US" sz="1600">
                <a:latin typeface="Noto Sans CJK JP DemiLight" panose="020B0400000000000000" pitchFamily="34" charset="-128"/>
                <a:ea typeface="Noto Sans CJK JP DemiLight" panose="020B0400000000000000" pitchFamily="34" charset="-128"/>
              </a:rPr>
              <a:t>❌</a:t>
            </a:r>
            <a:r>
              <a:rPr kumimoji="1" lang="en-US" altLang="ja-JP" sz="1600" dirty="0">
                <a:latin typeface="Noto Sans CJK JP DemiLight" panose="020B0400000000000000" pitchFamily="34" charset="-128"/>
                <a:ea typeface="Noto Sans CJK JP DemiLight" panose="020B0400000000000000" pitchFamily="34" charset="-128"/>
              </a:rPr>
              <a:t> </a:t>
            </a:r>
            <a:r>
              <a:rPr kumimoji="1" lang="ja-JP" altLang="en-US" sz="1600">
                <a:latin typeface="Noto Sans CJK JP DemiLight" panose="020B0400000000000000" pitchFamily="34" charset="-128"/>
                <a:ea typeface="Noto Sans CJK JP DemiLight" panose="020B0400000000000000" pitchFamily="34" charset="-128"/>
              </a:rPr>
              <a:t>強引な勧誘</a:t>
            </a:r>
          </a:p>
        </p:txBody>
      </p:sp>
    </p:spTree>
    <p:extLst>
      <p:ext uri="{BB962C8B-B14F-4D97-AF65-F5344CB8AC3E}">
        <p14:creationId xmlns:p14="http://schemas.microsoft.com/office/powerpoint/2010/main" val="21483928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31</Words>
  <Application>Microsoft Macintosh PowerPoint</Application>
  <PresentationFormat>ワイド画面</PresentationFormat>
  <Paragraphs>7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6" baseType="lpstr">
      <vt:lpstr>Noto Sans CJK JP DemiLight</vt:lpstr>
      <vt:lpstr>游ゴシック</vt:lpstr>
      <vt:lpstr>游ゴシック Light</vt:lpstr>
      <vt:lpstr>Arial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源太郎 山本</dc:creator>
  <cp:lastModifiedBy>源太郎 山本</cp:lastModifiedBy>
  <cp:revision>1</cp:revision>
  <dcterms:created xsi:type="dcterms:W3CDTF">2026-01-25T10:57:00Z</dcterms:created>
  <dcterms:modified xsi:type="dcterms:W3CDTF">2026-01-25T11:28:44Z</dcterms:modified>
</cp:coreProperties>
</file>

<file path=docProps/thumbnail.jpeg>
</file>